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6" r:id="rId7"/>
    <p:sldId id="265" r:id="rId8"/>
    <p:sldId id="263" r:id="rId9"/>
    <p:sldId id="267" r:id="rId10"/>
    <p:sldId id="268" r:id="rId11"/>
    <p:sldId id="25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999" y="1086523"/>
            <a:ext cx="8094104" cy="54917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4908" y="172123"/>
            <a:ext cx="8117429" cy="914400"/>
          </a:xfrm>
        </p:spPr>
        <p:txBody>
          <a:bodyPr>
            <a:noAutofit/>
          </a:bodyPr>
          <a:lstStyle/>
          <a:p>
            <a:pPr algn="ctr"/>
            <a:r>
              <a:rPr lang="en-US" sz="4400" dirty="0" smtClean="0">
                <a:ln>
                  <a:solidFill>
                    <a:schemeClr val="bg2">
                      <a:lumMod val="75000"/>
                    </a:schemeClr>
                  </a:solidFill>
                </a:ln>
                <a:latin typeface="Adobe Caslon Pro" panose="0205050205050A020403" pitchFamily="18" charset="0"/>
              </a:rPr>
              <a:t>WELCOME TO THE ICLZ</a:t>
            </a:r>
            <a:endParaRPr lang="en-US" sz="4400" dirty="0">
              <a:ln>
                <a:solidFill>
                  <a:schemeClr val="bg2">
                    <a:lumMod val="75000"/>
                  </a:schemeClr>
                </a:solidFill>
              </a:ln>
              <a:latin typeface="Adobe Caslon Pro" panose="0205050205050A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937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94"/>
    </mc:Choice>
    <mc:Fallback>
      <p:transition spd="slow" advTm="559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866" y="1332276"/>
            <a:ext cx="6663532" cy="497708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10173" y="484094"/>
            <a:ext cx="63685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cap="all" dirty="0">
                <a:ln>
                  <a:solidFill>
                    <a:schemeClr val="bg2">
                      <a:lumMod val="75000"/>
                    </a:schemeClr>
                  </a:solidFill>
                </a:ln>
                <a:latin typeface="Adobe Caslon Pro" panose="0205050205050A020403" pitchFamily="18" charset="0"/>
                <a:ea typeface="+mj-ea"/>
                <a:cs typeface="+mj-cs"/>
              </a:rPr>
              <a:t>A miniature laminator</a:t>
            </a:r>
          </a:p>
        </p:txBody>
      </p:sp>
    </p:spTree>
    <p:extLst>
      <p:ext uri="{BB962C8B-B14F-4D97-AF65-F5344CB8AC3E}">
        <p14:creationId xmlns:p14="http://schemas.microsoft.com/office/powerpoint/2010/main" val="379913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5"/>
    </mc:Choice>
    <mc:Fallback>
      <p:transition spd="slow" advTm="6105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D printer time lapse of pirate shi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4852" y="263574"/>
            <a:ext cx="11199090" cy="630934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94099" y="365783"/>
            <a:ext cx="97894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n>
                  <a:solidFill>
                    <a:schemeClr val="bg2">
                      <a:lumMod val="50000"/>
                    </a:schemeClr>
                  </a:solidFill>
                </a:ln>
                <a:latin typeface="Adobe Caslon Pro" panose="0205050205050A020403" pitchFamily="18" charset="0"/>
              </a:rPr>
              <a:t>And our very own 3D Printer</a:t>
            </a:r>
            <a:endParaRPr lang="en-US" sz="4800" dirty="0">
              <a:ln>
                <a:solidFill>
                  <a:schemeClr val="bg2">
                    <a:lumMod val="50000"/>
                  </a:schemeClr>
                </a:solidFill>
              </a:ln>
              <a:latin typeface="Adobe Caslon Pro" panose="0205050205050A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086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42"/>
    </mc:Choice>
    <mc:Fallback>
      <p:transition spd="slow" advTm="26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7" objId="2"/>
        <p14:stopEvt time="25598" objId="2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402" y="1158548"/>
            <a:ext cx="4393668" cy="32816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92" y="3793420"/>
            <a:ext cx="3920332" cy="29281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65176" y="396583"/>
            <a:ext cx="74980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cap="all" dirty="0">
                <a:ln>
                  <a:solidFill>
                    <a:schemeClr val="bg2">
                      <a:lumMod val="75000"/>
                    </a:schemeClr>
                  </a:solidFill>
                </a:ln>
                <a:latin typeface="Adobe Caslon Pro" panose="0205050205050A020403" pitchFamily="18" charset="0"/>
                <a:ea typeface="+mj-ea"/>
                <a:cs typeface="+mj-cs"/>
              </a:rPr>
              <a:t>We love the ICLZ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032" y="3897156"/>
            <a:ext cx="3781446" cy="2824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64" y="83646"/>
            <a:ext cx="2636211" cy="35294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3"/>
          <a:stretch/>
        </p:blipFill>
        <p:spPr>
          <a:xfrm>
            <a:off x="8662659" y="1319913"/>
            <a:ext cx="3270720" cy="372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094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45"/>
    </mc:Choice>
    <mc:Fallback>
      <p:transition spd="slow" advTm="8145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455" y="166697"/>
            <a:ext cx="10962043" cy="1478570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n>
                  <a:solidFill>
                    <a:schemeClr val="bg2">
                      <a:lumMod val="75000"/>
                    </a:schemeClr>
                  </a:solidFill>
                </a:ln>
                <a:latin typeface="Adobe Caslon Pro" panose="0205050205050A020403" pitchFamily="18" charset="0"/>
              </a:rPr>
              <a:t>A lot of Students enjoy working in the ICLZ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113" y="1267452"/>
            <a:ext cx="9466729" cy="529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456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9"/>
    </mc:Choice>
    <mc:Fallback>
      <p:transition spd="slow" advTm="644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35" y="1357803"/>
            <a:ext cx="7502076" cy="3894363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2821" y="721618"/>
            <a:ext cx="4089193" cy="547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347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50"/>
    </mc:Choice>
    <mc:Fallback>
      <p:transition spd="slow" advTm="665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4" b="10202"/>
          <a:stretch/>
        </p:blipFill>
        <p:spPr>
          <a:xfrm>
            <a:off x="4863206" y="2454780"/>
            <a:ext cx="7328794" cy="440322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97359" cy="4539727"/>
          </a:xfrm>
        </p:spPr>
      </p:pic>
      <p:sp>
        <p:nvSpPr>
          <p:cNvPr id="7" name="TextBox 6"/>
          <p:cNvSpPr txBox="1"/>
          <p:nvPr/>
        </p:nvSpPr>
        <p:spPr>
          <a:xfrm>
            <a:off x="6413725" y="839097"/>
            <a:ext cx="42277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Adobe Caslon Pro" panose="0205050205050A020403" pitchFamily="18" charset="0"/>
              </a:rPr>
              <a:t>It is a great place to study hard…</a:t>
            </a:r>
            <a:endParaRPr lang="en-US" sz="3200" dirty="0">
              <a:latin typeface="Adobe Caslon Pro" panose="0205050205050A020403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9" b="30176"/>
          <a:stretch/>
        </p:blipFill>
        <p:spPr>
          <a:xfrm>
            <a:off x="1243604" y="4006152"/>
            <a:ext cx="3328395" cy="274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229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3"/>
    </mc:Choice>
    <mc:Fallback>
      <p:transition spd="slow" advTm="6473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565"/>
          <a:stretch/>
        </p:blipFill>
        <p:spPr>
          <a:xfrm>
            <a:off x="4607858" y="2639127"/>
            <a:ext cx="7584142" cy="424334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26"/>
          <a:stretch/>
        </p:blipFill>
        <p:spPr>
          <a:xfrm>
            <a:off x="0" y="0"/>
            <a:ext cx="7347473" cy="41275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60" r="13200"/>
          <a:stretch/>
        </p:blipFill>
        <p:spPr>
          <a:xfrm>
            <a:off x="7286513" y="0"/>
            <a:ext cx="4905487" cy="2679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1445" y="4905486"/>
            <a:ext cx="3458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dobe Caslon Pro" panose="0205050205050A020403" pitchFamily="18" charset="0"/>
              </a:rPr>
              <a:t>…or </a:t>
            </a:r>
            <a:r>
              <a:rPr lang="en-US" sz="3200" dirty="0" smtClean="0">
                <a:latin typeface="Adobe Caslon Pro" panose="0205050205050A020403" pitchFamily="18" charset="0"/>
              </a:rPr>
              <a:t>to listen to </a:t>
            </a:r>
            <a:r>
              <a:rPr lang="en-US" sz="3200" dirty="0">
                <a:latin typeface="Adobe Caslon Pro" panose="0205050205050A020403" pitchFamily="18" charset="0"/>
              </a:rPr>
              <a:t>a good lecture!</a:t>
            </a:r>
          </a:p>
        </p:txBody>
      </p:sp>
    </p:spTree>
    <p:extLst>
      <p:ext uri="{BB962C8B-B14F-4D97-AF65-F5344CB8AC3E}">
        <p14:creationId xmlns:p14="http://schemas.microsoft.com/office/powerpoint/2010/main" val="288848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10"/>
    </mc:Choice>
    <mc:Fallback>
      <p:transition spd="slow" advTm="781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0203" y="457153"/>
            <a:ext cx="8712592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n>
                  <a:solidFill>
                    <a:schemeClr val="bg2">
                      <a:lumMod val="75000"/>
                    </a:schemeClr>
                  </a:solidFill>
                </a:ln>
                <a:latin typeface="Adobe Caslon Pro" panose="0205050205050A020403" pitchFamily="18" charset="0"/>
              </a:rPr>
              <a:t>There are many pieces of equipment to utilize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05" y="1708151"/>
            <a:ext cx="3186118" cy="23797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532" y="1613719"/>
            <a:ext cx="3743660" cy="27961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00"/>
          <a:stretch/>
        </p:blipFill>
        <p:spPr>
          <a:xfrm>
            <a:off x="1828764" y="3859340"/>
            <a:ext cx="4952251" cy="29591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585" y="3011814"/>
            <a:ext cx="2617202" cy="350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990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4"/>
    </mc:Choice>
    <mc:Fallback>
      <p:transition spd="slow" advTm="7074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231" y="1347362"/>
            <a:ext cx="6960197" cy="51986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94790" y="419549"/>
            <a:ext cx="71430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cap="all" dirty="0">
                <a:ln>
                  <a:solidFill>
                    <a:schemeClr val="bg2">
                      <a:lumMod val="75000"/>
                    </a:schemeClr>
                  </a:solidFill>
                </a:ln>
                <a:latin typeface="Adobe Caslon Pro" panose="0205050205050A020403" pitchFamily="18" charset="0"/>
                <a:ea typeface="+mj-ea"/>
                <a:cs typeface="+mj-cs"/>
              </a:rPr>
              <a:t>We have a Binder Machine…</a:t>
            </a:r>
          </a:p>
        </p:txBody>
      </p:sp>
    </p:spTree>
    <p:extLst>
      <p:ext uri="{BB962C8B-B14F-4D97-AF65-F5344CB8AC3E}">
        <p14:creationId xmlns:p14="http://schemas.microsoft.com/office/powerpoint/2010/main" val="4282949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3"/>
    </mc:Choice>
    <mc:Fallback>
      <p:transition spd="slow" advTm="7073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83" y="1968649"/>
            <a:ext cx="5789927" cy="43245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10467" y="677732"/>
            <a:ext cx="8832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cap="all" dirty="0">
                <a:ln>
                  <a:solidFill>
                    <a:schemeClr val="bg2">
                      <a:lumMod val="75000"/>
                    </a:schemeClr>
                  </a:solidFill>
                </a:ln>
                <a:latin typeface="Adobe Caslon Pro" panose="0205050205050A020403" pitchFamily="18" charset="0"/>
                <a:ea typeface="+mj-ea"/>
                <a:cs typeface="+mj-cs"/>
              </a:rPr>
              <a:t>An Ellison Machine with many dies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587" y="1187202"/>
            <a:ext cx="5813678" cy="434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884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4"/>
    </mc:Choice>
    <mc:Fallback>
      <p:transition spd="slow" advTm="6634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048" y="1641940"/>
            <a:ext cx="6371366" cy="47588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42449" y="688488"/>
            <a:ext cx="4195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cap="all" dirty="0">
                <a:ln>
                  <a:solidFill>
                    <a:schemeClr val="bg2">
                      <a:lumMod val="75000"/>
                    </a:schemeClr>
                  </a:solidFill>
                </a:ln>
                <a:latin typeface="Adobe Caslon Pro" panose="0205050205050A020403" pitchFamily="18" charset="0"/>
                <a:ea typeface="+mj-ea"/>
                <a:cs typeface="+mj-cs"/>
              </a:rPr>
              <a:t>A poster printer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275" y="2149581"/>
            <a:ext cx="4813145" cy="359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35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1"/>
    </mc:Choice>
    <mc:Fallback>
      <p:transition spd="slow" advTm="5601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134</TotalTime>
  <Words>67</Words>
  <Application>Microsoft Office PowerPoint</Application>
  <PresentationFormat>Widescreen</PresentationFormat>
  <Paragraphs>11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Adobe Caslon Pro</vt:lpstr>
      <vt:lpstr>Arial</vt:lpstr>
      <vt:lpstr>Trebuchet MS</vt:lpstr>
      <vt:lpstr>Tw Cen MT</vt:lpstr>
      <vt:lpstr>Circuit</vt:lpstr>
      <vt:lpstr>WELCOME TO THE ICLZ</vt:lpstr>
      <vt:lpstr>A lot of Students enjoy working in the ICLZ</vt:lpstr>
      <vt:lpstr>PowerPoint Presentation</vt:lpstr>
      <vt:lpstr>PowerPoint Presentation</vt:lpstr>
      <vt:lpstr>PowerPoint Presentation</vt:lpstr>
      <vt:lpstr>There are many pieces of equipment to utilize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ICLZ</dc:title>
  <dc:creator>Marcella Axelrad</dc:creator>
  <cp:lastModifiedBy>Marcella Axelrad</cp:lastModifiedBy>
  <cp:revision>16</cp:revision>
  <dcterms:created xsi:type="dcterms:W3CDTF">2017-10-04T18:02:14Z</dcterms:created>
  <dcterms:modified xsi:type="dcterms:W3CDTF">2017-10-06T14:06:57Z</dcterms:modified>
</cp:coreProperties>
</file>